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FrankRuehl" panose="020E0503060101010101" pitchFamily="34" charset="-79"/>
      <p:regular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d41c3ab4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d41c3ab4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d41c3ab4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d41c3ab4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d41c3ab4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d41c3ab4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d41c3ab4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d41c3ab4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d7fe4a2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d7fe4a2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d41c3ab4a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d41c3ab4a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d41c3ab4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d41c3ab4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d41c3ab4a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d41c3ab4a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d41c3ab4a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d41c3ab4a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d41c3ab4a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d41c3ab4a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d41c3ab4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d41c3ab4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d41c3ab4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d41c3ab4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d41c3ab4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d41c3ab4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d41c3ab4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d41c3ab4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d41c3ab4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d41c3ab4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d41c3ab4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d41c3ab4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d41c3ab4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d41c3ab4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d41c3ab4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d41c3ab4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743050" y="553875"/>
            <a:ext cx="47883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Buffet Decoration Ordering System</a:t>
            </a:r>
            <a:endParaRPr sz="40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000" y="4430875"/>
            <a:ext cx="2323300" cy="5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900825" y="2569475"/>
            <a:ext cx="22653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Presenters:</a:t>
            </a:r>
            <a:endParaRPr sz="155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Abrar Fauzi</a:t>
            </a:r>
            <a:endParaRPr sz="23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Razi Dallasheh</a:t>
            </a:r>
            <a:endParaRPr sz="1800">
              <a:solidFill>
                <a:srgbClr val="642626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t="9942" b="23105"/>
          <a:stretch/>
        </p:blipFill>
        <p:spPr>
          <a:xfrm>
            <a:off x="-458383" y="-43613"/>
            <a:ext cx="4359209" cy="52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6266050" y="2569475"/>
            <a:ext cx="22653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Supervisor:</a:t>
            </a:r>
            <a:endParaRPr sz="155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Zeev Brazily</a:t>
            </a:r>
            <a:endParaRPr sz="23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endParaRPr sz="1800">
              <a:solidFill>
                <a:srgbClr val="64262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 dirty="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 dirty="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Buffet Decoration Customization: </a:t>
            </a:r>
            <a:endParaRPr sz="2400" b="1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Adjacent to the flower customization options, there is a section dedicated to buffet decorations. Here, users can select themes and explore decoration items that enhance the aesthetic appeal of their event's dining setup.</a:t>
            </a:r>
            <a:endParaRPr sz="2400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6" name="Google Shape;126;p22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Cart and Checkout Process: </a:t>
            </a:r>
            <a:endParaRPr sz="24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shopping cart is easily accessible via a sidebar that provides a summary of selected items, with options to edit quantities or remove items. The checkout button leads users to a secure payment process where they can enter their payment information and finalize their order with confidence.</a:t>
            </a:r>
            <a:endParaRPr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4" name="Google Shape;134;p23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Interactive Elements: </a:t>
            </a:r>
            <a:endParaRPr sz="24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Throughout the UI, interactive elements like dropdown menus, sliders for quantity, and toggle switches for different decoration options make the customization process engaging and user-friendly. Tooltips and help icons offer additional information and guidance, ensuring users feel supported throughout their design process.</a:t>
            </a:r>
            <a:endParaRPr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2" name="Google Shape;142;p24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373" y="562379"/>
            <a:ext cx="1892351" cy="16914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 rot="-1931490">
            <a:off x="7560228" y="-218618"/>
            <a:ext cx="2163488" cy="1633794"/>
          </a:xfrm>
          <a:prstGeom prst="rect">
            <a:avLst/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/>
          <p:nvPr/>
        </p:nvSpPr>
        <p:spPr>
          <a:xfrm rot="1322867">
            <a:off x="7599722" y="1260093"/>
            <a:ext cx="1904472" cy="1422923"/>
          </a:xfrm>
          <a:prstGeom prst="rect">
            <a:avLst/>
          </a:prstGeom>
          <a:solidFill>
            <a:srgbClr val="D5B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0" y="4"/>
            <a:ext cx="1811701" cy="200457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460800" y="661550"/>
            <a:ext cx="44406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4400">
                <a:solidFill>
                  <a:srgbClr val="642626"/>
                </a:solidFill>
                <a:latin typeface="FrankRuehl"/>
                <a:ea typeface="FrankRuehl"/>
                <a:cs typeface="FrankRuehl"/>
                <a:sym typeface="FrankRuehl"/>
              </a:rPr>
              <a:t>What do we plan to do and why will it help solve the problem?</a:t>
            </a:r>
            <a:endParaRPr sz="1800">
              <a:solidFill>
                <a:srgbClr val="642626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5">
            <a:alphaModFix/>
          </a:blip>
          <a:srcRect l="8442" r="20433" b="18500"/>
          <a:stretch/>
        </p:blipFill>
        <p:spPr>
          <a:xfrm rot="-695239">
            <a:off x="3989602" y="3906915"/>
            <a:ext cx="6964748" cy="159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914575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460800" y="372825"/>
            <a:ext cx="6719100" cy="44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4100">
              <a:solidFill>
                <a:srgbClr val="C25B5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rgbClr val="C25B5B"/>
              </a:solidFill>
              <a:latin typeface="FrankRuehl"/>
              <a:ea typeface="FrankRuehl"/>
              <a:cs typeface="FrankRuehl"/>
              <a:sym typeface="FrankRuehl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025" y="1213037"/>
            <a:ext cx="1509625" cy="10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1486" y="762978"/>
            <a:ext cx="1210164" cy="11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0900" y="2494575"/>
            <a:ext cx="1332200" cy="12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3100" y="2159050"/>
            <a:ext cx="1509625" cy="10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460800" y="120850"/>
            <a:ext cx="2327400" cy="20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6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 the development of an intuitive and interactive online platform that facilitates the entire process</a:t>
            </a:r>
            <a:endParaRPr sz="1300">
              <a:solidFill>
                <a:srgbClr val="642626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424650" y="120850"/>
            <a:ext cx="1892400" cy="18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5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choosing flower types, colors, and arrangements to selecting buffet decorations that complement the chosen theme</a:t>
            </a:r>
            <a:endParaRPr sz="1200">
              <a:solidFill>
                <a:srgbClr val="642626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57475" y="3232725"/>
            <a:ext cx="31374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6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provide a visual preview of their selections, and offer a diverse range of options for customization</a:t>
            </a:r>
            <a:endParaRPr sz="1300">
              <a:solidFill>
                <a:srgbClr val="642626"/>
              </a:solidFill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6585875" y="3167175"/>
            <a:ext cx="2263200" cy="17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60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solution simplifies the ordering process and enhances the overall event planning experience.</a:t>
            </a:r>
            <a:endParaRPr sz="1300">
              <a:solidFill>
                <a:srgbClr val="64262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ctrTitle"/>
          </p:nvPr>
        </p:nvSpPr>
        <p:spPr>
          <a:xfrm>
            <a:off x="2744250" y="294075"/>
            <a:ext cx="36555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w" sz="3859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3859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5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9565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318830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D5B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18095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E3D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326300" y="13526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Functionality 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318950" y="15050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Performance 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6311600" y="160812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42312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ctrTitle"/>
          </p:nvPr>
        </p:nvSpPr>
        <p:spPr>
          <a:xfrm>
            <a:off x="2461075" y="294075"/>
            <a:ext cx="4989000" cy="11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3859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 Method</a:t>
            </a:r>
            <a:endParaRPr sz="3859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5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19565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318830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D5BD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6180950" y="1043675"/>
            <a:ext cx="2458500" cy="2767500"/>
          </a:xfrm>
          <a:prstGeom prst="roundRect">
            <a:avLst>
              <a:gd name="adj" fmla="val 16667"/>
            </a:avLst>
          </a:prstGeom>
          <a:solidFill>
            <a:srgbClr val="E3D5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26300" y="13526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Automated and Manual</a:t>
            </a:r>
            <a:r>
              <a:rPr lang="iw" sz="2400" b="1" u="sng">
                <a:solidFill>
                  <a:schemeClr val="dk1"/>
                </a:solidFill>
              </a:rPr>
              <a:t> 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318950" y="15050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Load </a:t>
            </a:r>
            <a:endParaRPr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6311600" y="160812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42312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subTitle" idx="1"/>
          </p:nvPr>
        </p:nvSpPr>
        <p:spPr>
          <a:xfrm>
            <a:off x="414650" y="182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Expected Challenges</a:t>
            </a:r>
            <a:endParaRPr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825225" y="1124850"/>
            <a:ext cx="6783300" cy="3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•User Diversity: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Designing an interface that caters effectively to users with varying degrees of technological proficiency.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•Load Management: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Maintaining performance during peak usage, especially during major event seasons.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•Security: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Protecting against data breaches, especially given the financial transactions involved.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896762" y="3357420"/>
            <a:ext cx="9143998" cy="201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9640">
            <a:off x="8184" y="3565412"/>
            <a:ext cx="1704858" cy="18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414650" y="1825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Expected Results</a:t>
            </a:r>
            <a:endParaRPr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1825225" y="1124850"/>
            <a:ext cx="6783300" cy="3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Reliability and User Satisfaction:</a:t>
            </a:r>
            <a:r>
              <a:rPr lang="iw" sz="24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Expecting positive feedback on user interface design and overall functionality.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Scalability Confirmation:</a:t>
            </a:r>
            <a:r>
              <a:rPr lang="iw" sz="24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platform should handle increased loads without significant performance degradation.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lang="iw" sz="2400" b="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Robustness: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 critical security vulnerabilities should be found.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55187" y="3670758"/>
            <a:ext cx="9143998" cy="201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9640">
            <a:off x="8184" y="3565412"/>
            <a:ext cx="1704858" cy="18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/>
        </p:nvSpPr>
        <p:spPr>
          <a:xfrm>
            <a:off x="898450" y="1057525"/>
            <a:ext cx="3828000" cy="3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Thanks For Listening</a:t>
            </a:r>
            <a:endParaRPr sz="60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9640">
            <a:off x="5653184" y="1628574"/>
            <a:ext cx="1704858" cy="18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0364" y="-33300"/>
            <a:ext cx="6051839" cy="51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710950" y="445025"/>
            <a:ext cx="372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sz="29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33471">
            <a:off x="210167" y="121099"/>
            <a:ext cx="1405296" cy="155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164575" y="1917725"/>
            <a:ext cx="8642100" cy="30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2100"/>
              <a:buFont typeface="Comic Sans MS"/>
              <a:buChar char="●"/>
            </a:pPr>
            <a:r>
              <a:rPr lang="iw" sz="21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visual aesthetics play a pivotal role in creating memorable experiences. </a:t>
            </a:r>
            <a:endParaRPr sz="21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619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2100"/>
              <a:buFont typeface="Comic Sans MS"/>
              <a:buChar char="●"/>
            </a:pPr>
            <a:r>
              <a:rPr lang="iw" sz="21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Buffet Decoration Project presents an innovative solution .</a:t>
            </a:r>
            <a:endParaRPr sz="15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748" y="725950"/>
            <a:ext cx="3700650" cy="34650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54850" y="108150"/>
            <a:ext cx="5355900" cy="1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4800"/>
              <a:buFont typeface="FrankRuehl"/>
              <a:buNone/>
            </a:pPr>
            <a:r>
              <a:rPr lang="iw" sz="48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problem?</a:t>
            </a:r>
            <a:endParaRPr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0" y="1912825"/>
            <a:ext cx="5525400" cy="27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800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Cumbersome and time-consuming process of arranging buffet decorations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900"/>
              <a:buFont typeface="Comic Sans MS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manual coordination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900"/>
              <a:buFont typeface="Comic Sans MS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Choosing the appropriate decoration 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900"/>
              <a:buFont typeface="Comic Sans MS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Lack of visualization of the last result.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6438625" y="1037125"/>
            <a:ext cx="28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ct val="100000"/>
              <a:buFont typeface="FrankRuehl"/>
              <a:buNone/>
            </a:pPr>
            <a:r>
              <a:rPr lang="iw" sz="48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Proposed Solution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89550" y="308375"/>
            <a:ext cx="2543400" cy="3439800"/>
          </a:xfrm>
          <a:prstGeom prst="roundRect">
            <a:avLst>
              <a:gd name="adj" fmla="val 16667"/>
            </a:avLst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3447000" y="1726075"/>
            <a:ext cx="2638800" cy="3250200"/>
          </a:xfrm>
          <a:prstGeom prst="roundRect">
            <a:avLst>
              <a:gd name="adj" fmla="val 16667"/>
            </a:avLst>
          </a:prstGeom>
          <a:solidFill>
            <a:srgbClr val="D6CC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842925" y="497975"/>
            <a:ext cx="2157600" cy="3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introducing an innovative Buffet Decorations Ordering System</a:t>
            </a:r>
            <a:endParaRPr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494700" y="1888975"/>
            <a:ext cx="25434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integrating a user-friendly interface, visual representation tools, and a comprehensive range of options.</a:t>
            </a:r>
            <a:endParaRPr sz="15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2">
            <a:off x="7774859" y="3436837"/>
            <a:ext cx="1704858" cy="188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516725" y="0"/>
            <a:ext cx="236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9" name="Google Shape;89;p17" descr="תמונה שמכילה תרשים, שרטוט, ציור, קו&#10;&#10;התיאור נוצר באופן אוטומטי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9376" y="572699"/>
            <a:ext cx="8369700" cy="43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2396875" y="-154475"/>
            <a:ext cx="4654200" cy="5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 Diagram</a:t>
            </a:r>
            <a:endParaRPr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" name="Google Shape;95;p18" descr="תמונה שמכילה טקסט, תרשים, מקביל, תוכנית&#10;&#10;התיאור נוצר באופן אוטומטי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6200" y="702150"/>
            <a:ext cx="8165700" cy="4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685050" y="1213451"/>
            <a:ext cx="7773900" cy="30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iw" sz="2000" b="1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Overall Theme and Layout:</a:t>
            </a:r>
            <a:endParaRPr sz="2000" b="1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524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omic Sans MS"/>
              <a:buChar char="●"/>
            </a:pPr>
            <a:r>
              <a:rPr lang="iw" sz="1904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 ,modern,and intuitive.</a:t>
            </a: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524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omic Sans MS"/>
              <a:buChar char="●"/>
            </a:pPr>
            <a:r>
              <a:rPr lang="iw" sz="1904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facilitating a seamless and enjoyable experience.</a:t>
            </a: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9524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omic Sans MS"/>
              <a:buChar char="●"/>
            </a:pPr>
            <a:r>
              <a:rPr lang="iw" sz="1904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 color palette .</a:t>
            </a:r>
            <a:endParaRPr sz="1904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endParaRPr sz="1904" b="1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endParaRPr sz="1360" dirty="0"/>
          </a:p>
        </p:txBody>
      </p:sp>
      <p:pic>
        <p:nvPicPr>
          <p:cNvPr id="102" name="Google Shape;102;p19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53225" y="1201000"/>
            <a:ext cx="8318100" cy="32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Navigation Bar:</a:t>
            </a:r>
            <a:endParaRPr sz="2400" b="1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734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 the top of the page.</a:t>
            </a: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734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Allows easy access to different sections.</a:t>
            </a: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734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Ensures that user can quickly navigate between different options.</a:t>
            </a:r>
            <a:endParaRPr sz="22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dirty="0"/>
          </a:p>
        </p:txBody>
      </p:sp>
      <p:pic>
        <p:nvPicPr>
          <p:cNvPr id="110" name="Google Shape;110;p20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820" b="1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sz="2820"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486550" y="1136725"/>
            <a:ext cx="8449200" cy="33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b="1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Customization Panels: </a:t>
            </a:r>
            <a:endParaRPr sz="2400" b="1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581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interactive customization panel. </a:t>
            </a:r>
            <a:endParaRPr sz="2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5814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Divided into multiple sections including:</a:t>
            </a:r>
            <a:endParaRPr sz="2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Flower Types: </a:t>
            </a:r>
            <a:endParaRPr sz="2400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Allows Users selecting their favorites based on the event theme.</a:t>
            </a:r>
            <a:endParaRPr sz="24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Colors: </a:t>
            </a:r>
            <a:endParaRPr sz="2400" u="sng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Allows users to choose the color theme.</a:t>
            </a:r>
            <a:endParaRPr sz="1200" dirty="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8" name="Google Shape;118;p21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85677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l="7450" r="14283" b="1999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On-screen Show (16:9)</PresentationFormat>
  <Paragraphs>87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FrankRuehl</vt:lpstr>
      <vt:lpstr>Arial</vt:lpstr>
      <vt:lpstr>Roboto</vt:lpstr>
      <vt:lpstr>Comic Sans MS</vt:lpstr>
      <vt:lpstr>Simple Light</vt:lpstr>
      <vt:lpstr>PowerPoint Presentation</vt:lpstr>
      <vt:lpstr>Introduction</vt:lpstr>
      <vt:lpstr>PowerPoint Presentation</vt:lpstr>
      <vt:lpstr>Proposed Solution</vt:lpstr>
      <vt:lpstr>Use Case</vt:lpstr>
      <vt:lpstr>Class Diagram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PowerPoint Presentation</vt:lpstr>
      <vt:lpstr>PowerPoint Presentation</vt:lpstr>
      <vt:lpstr>Testing </vt:lpstr>
      <vt:lpstr>Testing Method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Razi Dallasheh</cp:lastModifiedBy>
  <cp:revision>1</cp:revision>
  <dcterms:modified xsi:type="dcterms:W3CDTF">2024-05-25T11:38:05Z</dcterms:modified>
</cp:coreProperties>
</file>